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60" r:id="rId3"/>
    <p:sldId id="261" r:id="rId4"/>
    <p:sldId id="265" r:id="rId5"/>
    <p:sldId id="258" r:id="rId6"/>
    <p:sldId id="262" r:id="rId7"/>
    <p:sldId id="263" r:id="rId8"/>
    <p:sldId id="267" r:id="rId9"/>
    <p:sldId id="264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E2DE-E74E-4B40-92F5-38C9F5862D2A}" type="datetimeFigureOut">
              <a:rPr lang="en-US" smtClean="0"/>
              <a:t>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4970-2F7D-7346-AD93-FC419D2AD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669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E2DE-E74E-4B40-92F5-38C9F5862D2A}" type="datetimeFigureOut">
              <a:rPr lang="en-US" smtClean="0"/>
              <a:t>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4970-2F7D-7346-AD93-FC419D2AD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491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E2DE-E74E-4B40-92F5-38C9F5862D2A}" type="datetimeFigureOut">
              <a:rPr lang="en-US" smtClean="0"/>
              <a:t>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4970-2F7D-7346-AD93-FC419D2AD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199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E2DE-E74E-4B40-92F5-38C9F5862D2A}" type="datetimeFigureOut">
              <a:rPr lang="en-US" smtClean="0"/>
              <a:t>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4970-2F7D-7346-AD93-FC419D2AD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463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E2DE-E74E-4B40-92F5-38C9F5862D2A}" type="datetimeFigureOut">
              <a:rPr lang="en-US" smtClean="0"/>
              <a:t>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4970-2F7D-7346-AD93-FC419D2AD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624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E2DE-E74E-4B40-92F5-38C9F5862D2A}" type="datetimeFigureOut">
              <a:rPr lang="en-US" smtClean="0"/>
              <a:t>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4970-2F7D-7346-AD93-FC419D2AD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05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E2DE-E74E-4B40-92F5-38C9F5862D2A}" type="datetimeFigureOut">
              <a:rPr lang="en-US" smtClean="0"/>
              <a:t>1/16/2014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4970-2F7D-7346-AD93-FC419D2AD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16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E2DE-E74E-4B40-92F5-38C9F5862D2A}" type="datetimeFigureOut">
              <a:rPr lang="en-US" smtClean="0"/>
              <a:t>1/16/2014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4970-2F7D-7346-AD93-FC419D2AD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870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E2DE-E74E-4B40-92F5-38C9F5862D2A}" type="datetimeFigureOut">
              <a:rPr lang="en-US" smtClean="0"/>
              <a:t>1/16/2014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4970-2F7D-7346-AD93-FC419D2AD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464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E2DE-E74E-4B40-92F5-38C9F5862D2A}" type="datetimeFigureOut">
              <a:rPr lang="en-US" smtClean="0"/>
              <a:t>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4970-2F7D-7346-AD93-FC419D2AD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676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9E2DE-E74E-4B40-92F5-38C9F5862D2A}" type="datetimeFigureOut">
              <a:rPr lang="en-US" smtClean="0"/>
              <a:t>1/16/2014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54970-2F7D-7346-AD93-FC419D2AD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285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9E2DE-E74E-4B40-92F5-38C9F5862D2A}" type="datetimeFigureOut">
              <a:rPr lang="en-US" smtClean="0"/>
              <a:t>1/16/2014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54970-2F7D-7346-AD93-FC419D2AD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399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qMXqg2PKJZU" TargetMode="External"/><Relationship Id="rId2" Type="http://schemas.openxmlformats.org/officeDocument/2006/relationships/hyperlink" Target="http://www.youtube.com/watch?v=wLa0mUWAiVk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The War of 1812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p.320</a:t>
            </a:r>
          </a:p>
        </p:txBody>
      </p:sp>
    </p:spTree>
    <p:extLst>
      <p:ext uri="{BB962C8B-B14F-4D97-AF65-F5344CB8AC3E}">
        <p14:creationId xmlns:p14="http://schemas.microsoft.com/office/powerpoint/2010/main" val="332934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Outcomes of the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0912"/>
          </a:xfrm>
        </p:spPr>
        <p:txBody>
          <a:bodyPr/>
          <a:lstStyle/>
          <a:p>
            <a:r>
              <a:rPr lang="en-US" dirty="0" smtClean="0"/>
              <a:t>Last invasion of Canadian territory.</a:t>
            </a:r>
          </a:p>
          <a:p>
            <a:r>
              <a:rPr lang="en-US" dirty="0" smtClean="0"/>
              <a:t>Changed no boundaries.</a:t>
            </a:r>
          </a:p>
          <a:p>
            <a:r>
              <a:rPr lang="en-US" dirty="0" smtClean="0"/>
              <a:t>Confirmed the existence of Canada.</a:t>
            </a:r>
          </a:p>
          <a:p>
            <a:r>
              <a:rPr lang="en-US" dirty="0" smtClean="0"/>
              <a:t>People of Upper Canada became more loyal to Britain, and less like Americans.</a:t>
            </a:r>
          </a:p>
          <a:p>
            <a:r>
              <a:rPr lang="en-US" dirty="0" smtClean="0"/>
              <a:t>Americans felt more patriotic. Felt they had fended off a strong military power, even though they had larger numbers or troops.</a:t>
            </a:r>
          </a:p>
          <a:p>
            <a:r>
              <a:rPr lang="en-US" dirty="0" smtClean="0"/>
              <a:t>No clear winner. Argument for 200 years.</a:t>
            </a:r>
          </a:p>
        </p:txBody>
      </p:sp>
    </p:spTree>
    <p:extLst>
      <p:ext uri="{BB962C8B-B14F-4D97-AF65-F5344CB8AC3E}">
        <p14:creationId xmlns:p14="http://schemas.microsoft.com/office/powerpoint/2010/main" val="75533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U.S. After Revolutionary War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753" b="87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7254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4210" b="14210"/>
          <a:stretch>
            <a:fillRect/>
          </a:stretch>
        </p:blipFill>
        <p:spPr>
          <a:xfrm>
            <a:off x="243683" y="902362"/>
            <a:ext cx="8764081" cy="4819907"/>
          </a:xfrm>
        </p:spPr>
      </p:pic>
    </p:spTree>
    <p:extLst>
      <p:ext uri="{BB962C8B-B14F-4D97-AF65-F5344CB8AC3E}">
        <p14:creationId xmlns:p14="http://schemas.microsoft.com/office/powerpoint/2010/main" val="138491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 of 1812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57716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hlinkClick r:id="rId2"/>
              </a:rPr>
              <a:t>Rick Mercer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Make a chart with 2 titles: Causes &amp; Outcomes</a:t>
            </a:r>
          </a:p>
          <a:p>
            <a:r>
              <a:rPr lang="en-US" dirty="0" smtClean="0">
                <a:hlinkClick r:id="rId3"/>
              </a:rPr>
              <a:t>Crash Course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03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40750" cy="692546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Introduction</a:t>
            </a:r>
            <a:endParaRPr lang="en-US" sz="4000" dirty="0"/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325892"/>
            <a:ext cx="9144000" cy="5532108"/>
          </a:xfrm>
        </p:spPr>
        <p:txBody>
          <a:bodyPr>
            <a:normAutofit/>
          </a:bodyPr>
          <a:lstStyle/>
          <a:p>
            <a:r>
              <a:rPr lang="en-US" dirty="0"/>
              <a:t>The Americans were annoyed by </a:t>
            </a:r>
            <a:r>
              <a:rPr lang="en-US" dirty="0" smtClean="0"/>
              <a:t>many things, including the </a:t>
            </a:r>
            <a:r>
              <a:rPr lang="en-US" dirty="0"/>
              <a:t>loss of trading privileges within the British Empire.</a:t>
            </a:r>
          </a:p>
          <a:p>
            <a:r>
              <a:rPr lang="en-US" dirty="0"/>
              <a:t>The British thought the US was a threat to the British fur trade.</a:t>
            </a:r>
          </a:p>
          <a:p>
            <a:r>
              <a:rPr lang="en-US" dirty="0"/>
              <a:t>The populations of BNA &amp; the US were</a:t>
            </a:r>
            <a:r>
              <a:rPr lang="en-US" dirty="0" smtClean="0"/>
              <a:t>…(check your textbook)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914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 bldLvl="5" autoUpdateAnimBg="0"/>
      <p:bldP spid="11267" grpId="1" build="p"/>
      <p:bldP spid="11267" grpId="2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58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Major Players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370" y="1032800"/>
            <a:ext cx="8777682" cy="569435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President Thomas Jefferson (1801-1809) stated that, “Winning the war was merely a matter of marching.”</a:t>
            </a:r>
          </a:p>
          <a:p>
            <a:r>
              <a:rPr lang="en-US" dirty="0" smtClean="0"/>
              <a:t>“War Hawks” political party led by James Madison (president from 1809-1817) wanted war.</a:t>
            </a:r>
          </a:p>
          <a:p>
            <a:r>
              <a:rPr lang="en-US" dirty="0" smtClean="0"/>
              <a:t>A Native Confederacy led by a great Shawnee warrior named Tecumseh to defend its own territories from the Americans.</a:t>
            </a:r>
          </a:p>
          <a:p>
            <a:r>
              <a:rPr lang="en-US" dirty="0" smtClean="0"/>
              <a:t>New England were against war – wanted to renew their profitable trade with Britain &amp; the colonies.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30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British General Sir Isaac Brock lead British forces. Died in the battle for </a:t>
            </a:r>
            <a:r>
              <a:rPr lang="en-US" dirty="0" err="1" smtClean="0"/>
              <a:t>Queenston</a:t>
            </a:r>
            <a:r>
              <a:rPr lang="en-US" dirty="0" smtClean="0"/>
              <a:t> Heights near Niagara Falls. </a:t>
            </a:r>
          </a:p>
          <a:p>
            <a:r>
              <a:rPr lang="en-US" dirty="0" smtClean="0"/>
              <a:t>American General &amp; Governor of the Michigan Territory William Hull.</a:t>
            </a:r>
          </a:p>
          <a:p>
            <a:r>
              <a:rPr lang="en-US" dirty="0" smtClean="0"/>
              <a:t>Laura Secord alerted the British of a planned American invasion of Beaver Dams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9472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Causes of the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055" y="1600200"/>
            <a:ext cx="8652087" cy="452596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British interference with American shipping – naval blockade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Impressment (kidnapping) American sailors</a:t>
            </a:r>
          </a:p>
          <a:p>
            <a:r>
              <a:rPr lang="en-US" dirty="0" smtClean="0"/>
              <a:t>American expansion into Canada.</a:t>
            </a:r>
          </a:p>
          <a:p>
            <a:r>
              <a:rPr lang="en-US" dirty="0" smtClean="0"/>
              <a:t>British felt Americans threatening the fur trade.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43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Major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 p. 320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79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301</Words>
  <Application>Microsoft Office PowerPoint</Application>
  <PresentationFormat>On-screen Show (4:3)</PresentationFormat>
  <Paragraphs>34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The War of 1812</vt:lpstr>
      <vt:lpstr>U.S. After Revolutionary War</vt:lpstr>
      <vt:lpstr>PowerPoint Presentation</vt:lpstr>
      <vt:lpstr>War of 1812</vt:lpstr>
      <vt:lpstr>Introduction</vt:lpstr>
      <vt:lpstr>Major Players</vt:lpstr>
      <vt:lpstr>PowerPoint Presentation</vt:lpstr>
      <vt:lpstr>Causes of the War</vt:lpstr>
      <vt:lpstr>Major Events</vt:lpstr>
      <vt:lpstr>Outcomes of the War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War of 1812</dc:title>
  <dc:creator>Istvan Sitar</dc:creator>
  <cp:lastModifiedBy>Sitar, Istvan</cp:lastModifiedBy>
  <cp:revision>10</cp:revision>
  <dcterms:created xsi:type="dcterms:W3CDTF">2014-01-16T05:20:56Z</dcterms:created>
  <dcterms:modified xsi:type="dcterms:W3CDTF">2014-01-16T21:29:58Z</dcterms:modified>
</cp:coreProperties>
</file>